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sldIdLst>
    <p:sldId id="256" r:id="rId2"/>
    <p:sldId id="261" r:id="rId3"/>
    <p:sldId id="260" r:id="rId4"/>
    <p:sldId id="259" r:id="rId5"/>
    <p:sldId id="257" r:id="rId6"/>
    <p:sldId id="258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737" autoAdjust="0"/>
  </p:normalViewPr>
  <p:slideViewPr>
    <p:cSldViewPr>
      <p:cViewPr>
        <p:scale>
          <a:sx n="76" d="100"/>
          <a:sy n="76" d="100"/>
        </p:scale>
        <p:origin x="-1206" y="3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0247A-A837-4770-9235-24E559D5BE74}" type="datetimeFigureOut">
              <a:rPr lang="en-NZ" smtClean="0"/>
              <a:t>6/12/2013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30B44-244C-45EA-8D80-AD992343B3E3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5802302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0247A-A837-4770-9235-24E559D5BE74}" type="datetimeFigureOut">
              <a:rPr lang="en-NZ" smtClean="0"/>
              <a:t>6/12/2013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30B44-244C-45EA-8D80-AD992343B3E3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7767174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0247A-A837-4770-9235-24E559D5BE74}" type="datetimeFigureOut">
              <a:rPr lang="en-NZ" smtClean="0"/>
              <a:t>6/12/2013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30B44-244C-45EA-8D80-AD992343B3E3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9439979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0247A-A837-4770-9235-24E559D5BE74}" type="datetimeFigureOut">
              <a:rPr lang="en-NZ" smtClean="0"/>
              <a:t>6/12/2013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30B44-244C-45EA-8D80-AD992343B3E3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308721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0247A-A837-4770-9235-24E559D5BE74}" type="datetimeFigureOut">
              <a:rPr lang="en-NZ" smtClean="0"/>
              <a:t>6/12/2013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30B44-244C-45EA-8D80-AD992343B3E3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959074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0247A-A837-4770-9235-24E559D5BE74}" type="datetimeFigureOut">
              <a:rPr lang="en-NZ" smtClean="0"/>
              <a:t>6/12/2013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30B44-244C-45EA-8D80-AD992343B3E3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1468840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0247A-A837-4770-9235-24E559D5BE74}" type="datetimeFigureOut">
              <a:rPr lang="en-NZ" smtClean="0"/>
              <a:t>6/12/2013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30B44-244C-45EA-8D80-AD992343B3E3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7860067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0247A-A837-4770-9235-24E559D5BE74}" type="datetimeFigureOut">
              <a:rPr lang="en-NZ" smtClean="0"/>
              <a:t>6/12/2013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30B44-244C-45EA-8D80-AD992343B3E3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917666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0247A-A837-4770-9235-24E559D5BE74}" type="datetimeFigureOut">
              <a:rPr lang="en-NZ" smtClean="0"/>
              <a:t>6/12/2013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30B44-244C-45EA-8D80-AD992343B3E3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4222303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0247A-A837-4770-9235-24E559D5BE74}" type="datetimeFigureOut">
              <a:rPr lang="en-NZ" smtClean="0"/>
              <a:t>6/12/2013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30B44-244C-45EA-8D80-AD992343B3E3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299400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0247A-A837-4770-9235-24E559D5BE74}" type="datetimeFigureOut">
              <a:rPr lang="en-NZ" smtClean="0"/>
              <a:t>6/12/2013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30B44-244C-45EA-8D80-AD992343B3E3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8401608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PaintStrokes/>
                    </a14:imgEffect>
                  </a14:imgLayer>
                </a14:imgProps>
              </a:ext>
            </a:extLst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D0247A-A837-4770-9235-24E559D5BE74}" type="datetimeFigureOut">
              <a:rPr lang="en-NZ" smtClean="0"/>
              <a:t>6/12/2013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F30B44-244C-45EA-8D80-AD992343B3E3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8367922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google.co.nz/imgres?imgurl=http://www.dionseeling.co.nz/images/gallery/4_1253696998.jpg&amp;imgrefurl=http://www.dionseeling.co.nz/gallery.php?GalleryID=4&amp;docid=hfARmdIx7R2qRM&amp;tbnid=XyCiqKd71xqM6M:&amp;w=431&amp;h=320&amp;ei=OfGcUpbCFIqZlQWuoICwCQ&amp;ved=0CAIQxiAwAA&amp;iact=c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google.co.nz/imgres?imgurl=http://www.dionseeling.co.nz/images/gallery/4_1253696998.jpg&amp;imgrefurl=http://www.dionseeling.co.nz/gallery.php?GalleryID=4&amp;docid=hfARmdIx7R2qRM&amp;tbnid=XyCiqKd71xqM6M:&amp;w=431&amp;h=320&amp;ei=OfGcUpbCFIqZlQWuoICwCQ&amp;ved=0CAIQxiAwAA&amp;iact=c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google.co.nz/imgres?imgurl=http://www.dionseeling.co.nz/images/gallery/4_1253696998.jpg&amp;imgrefurl=http://www.dionseeling.co.nz/gallery.php?GalleryID=4&amp;docid=hfARmdIx7R2qRM&amp;tbnid=XyCiqKd71xqM6M:&amp;w=431&amp;h=320&amp;ei=OfGcUpbCFIqZlQWuoICwCQ&amp;ved=0CAIQxiAwAA&amp;iact=c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google.co.nz/imgres?imgurl=http://www.dionseeling.co.nz/images/gallery/4_1253696998.jpg&amp;imgrefurl=http://www.dionseeling.co.nz/gallery.php?GalleryID=4&amp;docid=hfARmdIx7R2qRM&amp;tbnid=XyCiqKd71xqM6M:&amp;w=431&amp;h=320&amp;ei=OfGcUpbCFIqZlQWuoICwCQ&amp;ved=0CAIQxiAwAA&amp;iact=c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google.co.nz/imgres?imgurl=http://www.dionseeling.co.nz/images/gallery/4_1253696998.jpg&amp;imgrefurl=http://www.dionseeling.co.nz/gallery.php?GalleryID=4&amp;docid=hfARmdIx7R2qRM&amp;tbnid=XyCiqKd71xqM6M:&amp;w=431&amp;h=320&amp;ei=OfGcUpbCFIqZlQWuoICwCQ&amp;ved=0CAIQxiAwAA&amp;iact=c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google.co.nz/imgres?imgurl=http://www.dionseeling.co.nz/images/gallery/4_1253696998.jpg&amp;imgrefurl=http://www.dionseeling.co.nz/gallery.php?GalleryID=4&amp;docid=hfARmdIx7R2qRM&amp;tbnid=XyCiqKd71xqM6M:&amp;w=431&amp;h=320&amp;ei=OfGcUpbCFIqZlQWuoICwCQ&amp;ved=0CAIQxiAwAA&amp;iact=c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google.co.nz/imgres?imgurl=http://www.dionseeling.co.nz/images/gallery/4_1253696998.jpg&amp;imgrefurl=http://www.dionseeling.co.nz/gallery.php?GalleryID=4&amp;docid=hfARmdIx7R2qRM&amp;tbnid=XyCiqKd71xqM6M:&amp;w=431&amp;h=320&amp;ei=OfGcUpbCFIqZlQWuoICwCQ&amp;ved=0CAIQxiAwAA&amp;iact=c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google.co.nz/imgres?imgurl=http://www.dionseeling.co.nz/images/gallery/4_1253696998.jpg&amp;imgrefurl=http://www.dionseeling.co.nz/gallery.php?GalleryID=4&amp;docid=hfARmdIx7R2qRM&amp;tbnid=XyCiqKd71xqM6M:&amp;w=431&amp;h=320&amp;ei=OfGcUpbCFIqZlQWuoICwCQ&amp;ved=0CAIQxiAwAA&amp;iact=c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google.co.nz/imgres?imgurl=http://www.dionseeling.co.nz/images/gallery/4_1253696998.jpg&amp;imgrefurl=http://www.dionseeling.co.nz/gallery.php?GalleryID=4&amp;docid=hfARmdIx7R2qRM&amp;tbnid=XyCiqKd71xqM6M:&amp;w=431&amp;h=320&amp;ei=OfGcUpbCFIqZlQWuoICwCQ&amp;ved=0CAIQxiAwAA&amp;iact=c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google.co.nz/imgres?imgurl=http://www.dionseeling.co.nz/images/gallery/4_1253696998.jpg&amp;imgrefurl=http://www.dionseeling.co.nz/gallery.php?GalleryID=4&amp;docid=hfARmdIx7R2qRM&amp;tbnid=XyCiqKd71xqM6M:&amp;w=431&amp;h=320&amp;ei=OfGcUpbCFIqZlQWuoICwCQ&amp;ved=0CAIQxiAwAA&amp;iact=c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google.co.nz/imgres?imgurl=http://www.dionseeling.co.nz/images/gallery/4_1253696998.jpg&amp;imgrefurl=http://www.dionseeling.co.nz/gallery.php?GalleryID=4&amp;docid=hfARmdIx7R2qRM&amp;tbnid=XyCiqKd71xqM6M:&amp;w=431&amp;h=320&amp;ei=OfGcUpbCFIqZlQWuoICwCQ&amp;ved=0CAIQxiAwAA&amp;iact=c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google.co.nz/imgres?imgurl=http://www.dionseeling.co.nz/images/gallery/4_1253696998.jpg&amp;imgrefurl=http://www.dionseeling.co.nz/gallery.php?GalleryID=4&amp;docid=hfARmdIx7R2qRM&amp;tbnid=XyCiqKd71xqM6M:&amp;w=431&amp;h=320&amp;ei=OfGcUpbCFIqZlQWuoICwCQ&amp;ved=0CAIQxiAwAA&amp;iact=c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google.co.nz/imgres?imgurl=http://www.dionseeling.co.nz/images/gallery/4_1253696998.jpg&amp;imgrefurl=http://www.dionseeling.co.nz/gallery.php?GalleryID=4&amp;docid=hfARmdIx7R2qRM&amp;tbnid=XyCiqKd71xqM6M:&amp;w=431&amp;h=320&amp;ei=OfGcUpbCFIqZlQWuoICwCQ&amp;ved=0CAIQxiAwAA&amp;iact=c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google.co.nz/imgres?imgurl=http://www.dionseeling.co.nz/images/gallery/4_1253696998.jpg&amp;imgrefurl=http://www.dionseeling.co.nz/gallery.php?GalleryID=4&amp;docid=hfARmdIx7R2qRM&amp;tbnid=XyCiqKd71xqM6M:&amp;w=431&amp;h=320&amp;ei=OfGcUpbCFIqZlQWuoICwCQ&amp;ved=0CAIQxiAwAA&amp;iact=c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google.co.nz/imgres?imgurl=http://www.dionseeling.co.nz/images/gallery/4_1253696998.jpg&amp;imgrefurl=http://www.dionseeling.co.nz/gallery.php?GalleryID=4&amp;docid=hfARmdIx7R2qRM&amp;tbnid=XyCiqKd71xqM6M:&amp;w=431&amp;h=320&amp;ei=OfGcUpbCFIqZlQWuoICwCQ&amp;ved=0CAIQxiAwAA&amp;iact=c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google.co.nz/imgres?imgurl=http://www.dionseeling.co.nz/images/gallery/4_1253696998.jpg&amp;imgrefurl=http://www.dionseeling.co.nz/gallery.php?GalleryID=4&amp;docid=hfARmdIx7R2qRM&amp;tbnid=XyCiqKd71xqM6M:&amp;w=431&amp;h=320&amp;ei=OfGcUpbCFIqZlQWuoICwCQ&amp;ved=0CAIQxiAwAA&amp;iact=c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google.co.nz/imgres?imgurl=http://www.dionseeling.co.nz/images/gallery/4_1253696998.jpg&amp;imgrefurl=http://www.dionseeling.co.nz/gallery.php?GalleryID=4&amp;docid=hfARmdIx7R2qRM&amp;tbnid=XyCiqKd71xqM6M:&amp;w=431&amp;h=320&amp;ei=OfGcUpbCFIqZlQWuoICwCQ&amp;ved=0CAIQxiAwAA&amp;iact=c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google.co.nz/imgres?imgurl=http://www.dionseeling.co.nz/images/gallery/4_1253696998.jpg&amp;imgrefurl=http://www.dionseeling.co.nz/gallery.php?GalleryID=4&amp;docid=hfARmdIx7R2qRM&amp;tbnid=XyCiqKd71xqM6M:&amp;w=431&amp;h=320&amp;ei=OfGcUpbCFIqZlQWuoICwCQ&amp;ved=0CAIQxiAwAA&amp;iact=c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7218" y="193084"/>
            <a:ext cx="7772400" cy="1470025"/>
          </a:xfrm>
          <a:ln>
            <a:solidFill>
              <a:schemeClr val="accent1"/>
            </a:solidFill>
          </a:ln>
          <a:effectLst>
            <a:softEdge rad="635000"/>
          </a:effectLst>
        </p:spPr>
        <p:txBody>
          <a:bodyPr>
            <a:normAutofit/>
          </a:bodyPr>
          <a:lstStyle/>
          <a:p>
            <a:r>
              <a:rPr lang="en-NZ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lgerian" pitchFamily="82" charset="0"/>
              </a:rPr>
              <a:t>Oraeroa Marae</a:t>
            </a:r>
            <a:endParaRPr lang="en-NZ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Algerian" pitchFamily="8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7704" y="5811062"/>
            <a:ext cx="6400800" cy="1752600"/>
          </a:xfrm>
        </p:spPr>
        <p:txBody>
          <a:bodyPr/>
          <a:lstStyle/>
          <a:p>
            <a:r>
              <a:rPr lang="en-NZ" dirty="0" smtClean="0">
                <a:solidFill>
                  <a:schemeClr val="tx1"/>
                </a:solidFill>
                <a:latin typeface="Elephant" pitchFamily="18" charset="0"/>
              </a:rPr>
              <a:t>By Brandon</a:t>
            </a:r>
            <a:endParaRPr lang="en-NZ" dirty="0">
              <a:solidFill>
                <a:schemeClr val="tx1"/>
              </a:solidFill>
              <a:latin typeface="Elephant" pitchFamily="18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0" y="0"/>
            <a:ext cx="1214436" cy="6857999"/>
            <a:chOff x="0" y="0"/>
            <a:chExt cx="1214436" cy="6857999"/>
          </a:xfrm>
        </p:grpSpPr>
        <p:pic>
          <p:nvPicPr>
            <p:cNvPr id="1028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307616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461424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615232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769042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53808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698286"/>
            <a:ext cx="6768752" cy="5076564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178135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0" y="0"/>
            <a:ext cx="1214436" cy="6857999"/>
            <a:chOff x="0" y="0"/>
            <a:chExt cx="1214436" cy="6857999"/>
          </a:xfrm>
        </p:grpSpPr>
        <p:pic>
          <p:nvPicPr>
            <p:cNvPr id="1028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307616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461424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615232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769042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53808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4013" y="1897"/>
            <a:ext cx="4104456" cy="448173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133890"/>
            <a:ext cx="3456384" cy="4416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6423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63688" y="5034029"/>
            <a:ext cx="6223849" cy="1470025"/>
          </a:xfrm>
          <a:ln>
            <a:solidFill>
              <a:schemeClr val="accent1"/>
            </a:solidFill>
          </a:ln>
          <a:effectLst>
            <a:softEdge rad="635000"/>
          </a:effectLst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NZ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lgerian" pitchFamily="82" charset="0"/>
              </a:rPr>
              <a:t>Group 6 doing their </a:t>
            </a:r>
            <a:r>
              <a:rPr lang="en-NZ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lgerian" pitchFamily="82" charset="0"/>
              </a:rPr>
              <a:t>chant or </a:t>
            </a:r>
            <a:r>
              <a:rPr lang="en-NZ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lgerian" pitchFamily="82" charset="0"/>
              </a:rPr>
              <a:t>pao</a:t>
            </a:r>
            <a:r>
              <a:rPr lang="en-NZ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lgerian" pitchFamily="82" charset="0"/>
              </a:rPr>
              <a:t>.</a:t>
            </a:r>
            <a:endParaRPr lang="en-NZ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lgerian" pitchFamily="82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0" y="0"/>
            <a:ext cx="1214436" cy="6857999"/>
            <a:chOff x="0" y="0"/>
            <a:chExt cx="1214436" cy="6857999"/>
          </a:xfrm>
        </p:grpSpPr>
        <p:pic>
          <p:nvPicPr>
            <p:cNvPr id="1028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307616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461424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615232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769042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53808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260648"/>
            <a:ext cx="6084168" cy="4563126"/>
          </a:xfrm>
          <a:prstGeom prst="rect">
            <a:avLst/>
          </a:prstGeom>
        </p:spPr>
      </p:pic>
      <p:grpSp>
        <p:nvGrpSpPr>
          <p:cNvPr id="7" name="Group 6"/>
          <p:cNvGrpSpPr/>
          <p:nvPr/>
        </p:nvGrpSpPr>
        <p:grpSpPr>
          <a:xfrm>
            <a:off x="1979712" y="503524"/>
            <a:ext cx="2249996" cy="1030627"/>
            <a:chOff x="2195736" y="512558"/>
            <a:chExt cx="2249996" cy="1030627"/>
          </a:xfrm>
        </p:grpSpPr>
        <p:sp>
          <p:nvSpPr>
            <p:cNvPr id="3" name="Cloud Callout 2"/>
            <p:cNvSpPr/>
            <p:nvPr/>
          </p:nvSpPr>
          <p:spPr>
            <a:xfrm>
              <a:off x="2195736" y="512558"/>
              <a:ext cx="2249996" cy="1030627"/>
            </a:xfrm>
            <a:prstGeom prst="cloudCallout">
              <a:avLst>
                <a:gd name="adj1" fmla="val 78027"/>
                <a:gd name="adj2" fmla="val 84904"/>
              </a:avLst>
            </a:prstGeom>
            <a:blipFill>
              <a:blip r:embed="rId5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2699792" y="838689"/>
              <a:ext cx="14401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NZ" dirty="0" err="1" smtClean="0"/>
                <a:t>Wiri</a:t>
              </a:r>
              <a:r>
                <a:rPr lang="en-NZ" dirty="0" smtClean="0"/>
                <a:t> </a:t>
              </a:r>
              <a:r>
                <a:rPr lang="en-NZ" dirty="0" err="1" smtClean="0"/>
                <a:t>wiri</a:t>
              </a:r>
              <a:r>
                <a:rPr lang="en-NZ" dirty="0" smtClean="0"/>
                <a:t>!</a:t>
              </a:r>
              <a:endParaRPr lang="en-NZ" dirty="0"/>
            </a:p>
          </p:txBody>
        </p:sp>
      </p:grpSp>
    </p:spTree>
    <p:extLst>
      <p:ext uri="{BB962C8B-B14F-4D97-AF65-F5344CB8AC3E}">
        <p14:creationId xmlns:p14="http://schemas.microsoft.com/office/powerpoint/2010/main" val="26955181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0" y="0"/>
            <a:ext cx="1214436" cy="6857999"/>
            <a:chOff x="0" y="0"/>
            <a:chExt cx="1214436" cy="6857999"/>
          </a:xfrm>
        </p:grpSpPr>
        <p:pic>
          <p:nvPicPr>
            <p:cNvPr id="1028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307616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461424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615232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769042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53808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2179" y="12596"/>
            <a:ext cx="4788024" cy="359101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3006" y="3799239"/>
            <a:ext cx="3232620" cy="2424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7275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0" y="0"/>
            <a:ext cx="1214436" cy="6857999"/>
            <a:chOff x="0" y="0"/>
            <a:chExt cx="1214436" cy="6857999"/>
          </a:xfrm>
        </p:grpSpPr>
        <p:pic>
          <p:nvPicPr>
            <p:cNvPr id="1028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307616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461424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615232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769042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53808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1153808"/>
            <a:ext cx="5184576" cy="388843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71062" y="5301208"/>
            <a:ext cx="5688632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NZ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lgerian" pitchFamily="82" charset="0"/>
              </a:rPr>
              <a:t>We are watching a movie called </a:t>
            </a:r>
            <a:r>
              <a:rPr lang="en-NZ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lgerian" pitchFamily="82" charset="0"/>
              </a:rPr>
              <a:t>epic.</a:t>
            </a:r>
            <a:endParaRPr lang="en-NZ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lgerian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36423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0" y="67025"/>
            <a:ext cx="1214436" cy="6857999"/>
            <a:chOff x="0" y="0"/>
            <a:chExt cx="1214436" cy="6857999"/>
          </a:xfrm>
        </p:grpSpPr>
        <p:pic>
          <p:nvPicPr>
            <p:cNvPr id="1028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307616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461424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615232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769042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53808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302" y="67025"/>
            <a:ext cx="4283968" cy="321297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3759" y="3573016"/>
            <a:ext cx="3834172" cy="2875629"/>
          </a:xfrm>
          <a:prstGeom prst="rect">
            <a:avLst/>
          </a:prstGeom>
        </p:spPr>
      </p:pic>
      <p:grpSp>
        <p:nvGrpSpPr>
          <p:cNvPr id="7" name="Group 6"/>
          <p:cNvGrpSpPr/>
          <p:nvPr/>
        </p:nvGrpSpPr>
        <p:grpSpPr>
          <a:xfrm>
            <a:off x="1043608" y="260648"/>
            <a:ext cx="1629371" cy="1121242"/>
            <a:chOff x="1043608" y="260648"/>
            <a:chExt cx="1629371" cy="1121242"/>
          </a:xfrm>
        </p:grpSpPr>
        <p:sp>
          <p:nvSpPr>
            <p:cNvPr id="4" name="Cloud Callout 3"/>
            <p:cNvSpPr/>
            <p:nvPr/>
          </p:nvSpPr>
          <p:spPr>
            <a:xfrm>
              <a:off x="1043608" y="260648"/>
              <a:ext cx="1629371" cy="1121242"/>
            </a:xfrm>
            <a:prstGeom prst="cloudCallout">
              <a:avLst>
                <a:gd name="adj1" fmla="val 60631"/>
                <a:gd name="adj2" fmla="val 74338"/>
              </a:avLst>
            </a:prstGeom>
            <a:blipFill>
              <a:blip r:embed="rId6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241302" y="692696"/>
              <a:ext cx="143167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NZ" dirty="0" smtClean="0"/>
                <a:t>This is cool </a:t>
              </a:r>
              <a:r>
                <a:rPr lang="en-NZ" dirty="0" smtClean="0"/>
                <a:t>g.</a:t>
              </a:r>
              <a:endParaRPr lang="en-NZ" dirty="0"/>
            </a:p>
          </p:txBody>
        </p:sp>
      </p:grpSp>
    </p:spTree>
    <p:extLst>
      <p:ext uri="{BB962C8B-B14F-4D97-AF65-F5344CB8AC3E}">
        <p14:creationId xmlns:p14="http://schemas.microsoft.com/office/powerpoint/2010/main" val="1511295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0" y="0"/>
            <a:ext cx="1214436" cy="6857999"/>
            <a:chOff x="0" y="0"/>
            <a:chExt cx="1214436" cy="6857999"/>
          </a:xfrm>
        </p:grpSpPr>
        <p:pic>
          <p:nvPicPr>
            <p:cNvPr id="1028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307616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461424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615232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769042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53808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131797"/>
            <a:ext cx="6120680" cy="430531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123728" y="4737077"/>
            <a:ext cx="5112568" cy="175432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NZ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lgerian" pitchFamily="82" charset="0"/>
              </a:rPr>
              <a:t>Me and Luxman taking photos and going to </a:t>
            </a:r>
            <a:r>
              <a:rPr lang="en-NZ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lgerian" pitchFamily="82" charset="0"/>
              </a:rPr>
              <a:t>sleep.</a:t>
            </a:r>
            <a:endParaRPr lang="en-NZ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lgerian" pitchFamily="82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2123728" y="224644"/>
            <a:ext cx="1836204" cy="1224136"/>
            <a:chOff x="2123728" y="224644"/>
            <a:chExt cx="1836204" cy="1224136"/>
          </a:xfrm>
        </p:grpSpPr>
        <p:sp>
          <p:nvSpPr>
            <p:cNvPr id="4" name="Cloud Callout 3"/>
            <p:cNvSpPr/>
            <p:nvPr/>
          </p:nvSpPr>
          <p:spPr>
            <a:xfrm>
              <a:off x="2123728" y="224644"/>
              <a:ext cx="1836204" cy="1224136"/>
            </a:xfrm>
            <a:prstGeom prst="cloudCallout">
              <a:avLst>
                <a:gd name="adj1" fmla="val 94307"/>
                <a:gd name="adj2" fmla="val 111280"/>
              </a:avLst>
            </a:prstGeom>
            <a:blipFill>
              <a:blip r:embed="rId5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2483768" y="692696"/>
              <a:ext cx="12961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NZ" dirty="0" smtClean="0"/>
                <a:t>I'm </a:t>
              </a:r>
              <a:r>
                <a:rPr lang="en-NZ" dirty="0" err="1" smtClean="0"/>
                <a:t>skuxx</a:t>
              </a:r>
              <a:r>
                <a:rPr lang="en-NZ" dirty="0" smtClean="0"/>
                <a:t>!!!</a:t>
              </a:r>
              <a:endParaRPr lang="en-NZ" dirty="0"/>
            </a:p>
          </p:txBody>
        </p:sp>
      </p:grpSp>
    </p:spTree>
    <p:extLst>
      <p:ext uri="{BB962C8B-B14F-4D97-AF65-F5344CB8AC3E}">
        <p14:creationId xmlns:p14="http://schemas.microsoft.com/office/powerpoint/2010/main" val="9501064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0" y="0"/>
            <a:ext cx="1214436" cy="6857999"/>
            <a:chOff x="0" y="0"/>
            <a:chExt cx="1214436" cy="6857999"/>
          </a:xfrm>
        </p:grpSpPr>
        <p:pic>
          <p:nvPicPr>
            <p:cNvPr id="1028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307616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461424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615232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769042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53808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1018" y="290550"/>
            <a:ext cx="3651870" cy="486916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657540"/>
            <a:ext cx="3291830" cy="4389107"/>
          </a:xfrm>
          <a:prstGeom prst="rect">
            <a:avLst/>
          </a:prstGeom>
        </p:spPr>
      </p:pic>
      <p:grpSp>
        <p:nvGrpSpPr>
          <p:cNvPr id="7" name="Group 6"/>
          <p:cNvGrpSpPr/>
          <p:nvPr/>
        </p:nvGrpSpPr>
        <p:grpSpPr>
          <a:xfrm>
            <a:off x="4644008" y="1048768"/>
            <a:ext cx="1745386" cy="907040"/>
            <a:chOff x="4644008" y="1048768"/>
            <a:chExt cx="1745386" cy="907040"/>
          </a:xfrm>
        </p:grpSpPr>
        <p:sp>
          <p:nvSpPr>
            <p:cNvPr id="4" name="Cloud Callout 3"/>
            <p:cNvSpPr/>
            <p:nvPr/>
          </p:nvSpPr>
          <p:spPr>
            <a:xfrm>
              <a:off x="4644008" y="1048768"/>
              <a:ext cx="1579451" cy="907040"/>
            </a:xfrm>
            <a:prstGeom prst="cloudCallout">
              <a:avLst>
                <a:gd name="adj1" fmla="val 95806"/>
                <a:gd name="adj2" fmla="val 69004"/>
              </a:avLst>
            </a:prstGeom>
            <a:blipFill>
              <a:blip r:embed="rId6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4971103" y="1153808"/>
              <a:ext cx="14182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NZ" dirty="0" smtClean="0"/>
                <a:t>I'm </a:t>
              </a:r>
              <a:r>
                <a:rPr lang="en-NZ" dirty="0" smtClean="0"/>
                <a:t>tired.</a:t>
              </a:r>
              <a:endParaRPr lang="en-NZ" dirty="0"/>
            </a:p>
          </p:txBody>
        </p:sp>
      </p:grpSp>
    </p:spTree>
    <p:extLst>
      <p:ext uri="{BB962C8B-B14F-4D97-AF65-F5344CB8AC3E}">
        <p14:creationId xmlns:p14="http://schemas.microsoft.com/office/powerpoint/2010/main" val="37828566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0" y="0"/>
            <a:ext cx="1214436" cy="6857999"/>
            <a:chOff x="0" y="0"/>
            <a:chExt cx="1214436" cy="6857999"/>
          </a:xfrm>
        </p:grpSpPr>
        <p:pic>
          <p:nvPicPr>
            <p:cNvPr id="1028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307616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461424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615232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769042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53808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1059002"/>
            <a:ext cx="5910988" cy="443324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62898" y="5478705"/>
            <a:ext cx="6120680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NZ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lgerian" pitchFamily="82" charset="0"/>
              </a:rPr>
              <a:t>Me and Regi taking the flag off the </a:t>
            </a:r>
            <a:r>
              <a:rPr lang="en-NZ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lgerian" pitchFamily="82" charset="0"/>
              </a:rPr>
              <a:t>pole.</a:t>
            </a:r>
            <a:endParaRPr lang="en-NZ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lgerian" pitchFamily="82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2843808" y="916143"/>
            <a:ext cx="2091398" cy="792088"/>
            <a:chOff x="2843808" y="916143"/>
            <a:chExt cx="2091398" cy="792088"/>
          </a:xfrm>
        </p:grpSpPr>
        <p:sp>
          <p:nvSpPr>
            <p:cNvPr id="2" name="Cloud Callout 1"/>
            <p:cNvSpPr/>
            <p:nvPr/>
          </p:nvSpPr>
          <p:spPr>
            <a:xfrm>
              <a:off x="2843808" y="916143"/>
              <a:ext cx="2091398" cy="792088"/>
            </a:xfrm>
            <a:prstGeom prst="cloudCallout">
              <a:avLst>
                <a:gd name="adj1" fmla="val 95589"/>
                <a:gd name="adj2" fmla="val 97877"/>
              </a:avLst>
            </a:prstGeom>
            <a:blipFill>
              <a:blip r:embed="rId5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3062998" y="989021"/>
              <a:ext cx="187220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NZ" dirty="0" smtClean="0"/>
                <a:t>This is my first time doing </a:t>
              </a:r>
              <a:r>
                <a:rPr lang="en-NZ" dirty="0" smtClean="0"/>
                <a:t>this.</a:t>
              </a:r>
              <a:endParaRPr lang="en-NZ" dirty="0"/>
            </a:p>
          </p:txBody>
        </p:sp>
      </p:grpSp>
    </p:spTree>
    <p:extLst>
      <p:ext uri="{BB962C8B-B14F-4D97-AF65-F5344CB8AC3E}">
        <p14:creationId xmlns:p14="http://schemas.microsoft.com/office/powerpoint/2010/main" val="36608352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0" y="0"/>
            <a:ext cx="1214436" cy="6857999"/>
            <a:chOff x="0" y="0"/>
            <a:chExt cx="1214436" cy="6857999"/>
          </a:xfrm>
        </p:grpSpPr>
        <p:pic>
          <p:nvPicPr>
            <p:cNvPr id="1028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307616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461424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615232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769042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53808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52123"/>
            <a:ext cx="6804248" cy="510318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339752" y="5584376"/>
            <a:ext cx="6120680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NZ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lgerian" pitchFamily="82" charset="0"/>
              </a:rPr>
              <a:t>We left the marae </a:t>
            </a:r>
            <a:r>
              <a:rPr lang="en-NZ" sz="32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lgerian" pitchFamily="82" charset="0"/>
              </a:rPr>
              <a:t>on Friday.</a:t>
            </a:r>
            <a:endParaRPr lang="en-NZ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lgerian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08876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19672" y="5013176"/>
            <a:ext cx="6984776" cy="1021914"/>
          </a:xfrm>
          <a:ln>
            <a:solidFill>
              <a:schemeClr val="accent1"/>
            </a:solidFill>
          </a:ln>
          <a:effectLst>
            <a:softEdge rad="635000"/>
          </a:effectLst>
        </p:spPr>
        <p:txBody>
          <a:bodyPr>
            <a:normAutofit/>
          </a:bodyPr>
          <a:lstStyle/>
          <a:p>
            <a:r>
              <a:rPr lang="en-NZ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lgerian" pitchFamily="82" charset="0"/>
              </a:rPr>
              <a:t>Group </a:t>
            </a:r>
            <a:r>
              <a:rPr lang="en-NZ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lgerian" pitchFamily="82" charset="0"/>
              </a:rPr>
              <a:t>3 and 4</a:t>
            </a:r>
            <a:r>
              <a:rPr lang="en-NZ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lgerian" pitchFamily="82" charset="0"/>
              </a:rPr>
              <a:t> </a:t>
            </a:r>
            <a:r>
              <a:rPr lang="en-NZ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lgerian" pitchFamily="82" charset="0"/>
              </a:rPr>
              <a:t>making the </a:t>
            </a:r>
            <a:r>
              <a:rPr lang="en-NZ" sz="32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lgerian" pitchFamily="82" charset="0"/>
              </a:rPr>
              <a:t>hangi</a:t>
            </a:r>
            <a:r>
              <a:rPr lang="en-NZ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lgerian" pitchFamily="82" charset="0"/>
              </a:rPr>
              <a:t>.</a:t>
            </a:r>
            <a:endParaRPr lang="en-NZ" sz="32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Algerian" pitchFamily="82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0" y="0"/>
            <a:ext cx="1214436" cy="6857999"/>
            <a:chOff x="0" y="0"/>
            <a:chExt cx="1214436" cy="6857999"/>
          </a:xfrm>
        </p:grpSpPr>
        <p:pic>
          <p:nvPicPr>
            <p:cNvPr id="1028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307616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461424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615232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769042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53808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517418"/>
            <a:ext cx="6696744" cy="3758310"/>
          </a:xfrm>
          <a:prstGeom prst="rect">
            <a:avLst/>
          </a:prstGeom>
          <a:effectLst/>
        </p:spPr>
      </p:pic>
      <p:grpSp>
        <p:nvGrpSpPr>
          <p:cNvPr id="7" name="Group 6"/>
          <p:cNvGrpSpPr/>
          <p:nvPr/>
        </p:nvGrpSpPr>
        <p:grpSpPr>
          <a:xfrm>
            <a:off x="3203848" y="640858"/>
            <a:ext cx="2304256" cy="1191502"/>
            <a:chOff x="3203848" y="640858"/>
            <a:chExt cx="2304256" cy="1191502"/>
          </a:xfrm>
        </p:grpSpPr>
        <p:sp>
          <p:nvSpPr>
            <p:cNvPr id="3" name="Cloud Callout 2"/>
            <p:cNvSpPr/>
            <p:nvPr/>
          </p:nvSpPr>
          <p:spPr>
            <a:xfrm>
              <a:off x="3203848" y="640858"/>
              <a:ext cx="2304256" cy="1191502"/>
            </a:xfrm>
            <a:prstGeom prst="cloudCallout">
              <a:avLst>
                <a:gd name="adj1" fmla="val 123074"/>
                <a:gd name="adj2" fmla="val 110332"/>
              </a:avLst>
            </a:prstGeom>
            <a:blipFill>
              <a:blip r:embed="rId5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3599892" y="788896"/>
              <a:ext cx="190821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NZ" dirty="0" smtClean="0"/>
                <a:t>This is my first time making a </a:t>
              </a:r>
              <a:r>
                <a:rPr lang="en-NZ" dirty="0" err="1" smtClean="0"/>
                <a:t>Hangi</a:t>
              </a:r>
              <a:r>
                <a:rPr lang="en-NZ" dirty="0" smtClean="0"/>
                <a:t>.</a:t>
              </a:r>
              <a:endParaRPr lang="en-NZ" dirty="0"/>
            </a:p>
          </p:txBody>
        </p:sp>
      </p:grpSp>
    </p:spTree>
    <p:extLst>
      <p:ext uri="{BB962C8B-B14F-4D97-AF65-F5344CB8AC3E}">
        <p14:creationId xmlns:p14="http://schemas.microsoft.com/office/powerpoint/2010/main" val="1829433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19672" y="4659140"/>
            <a:ext cx="6940491" cy="1470025"/>
          </a:xfrm>
          <a:ln>
            <a:solidFill>
              <a:schemeClr val="accent1"/>
            </a:solidFill>
          </a:ln>
          <a:effectLst>
            <a:softEdge rad="635000"/>
          </a:effectLst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NZ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lgerian" pitchFamily="82" charset="0"/>
              </a:rPr>
              <a:t>Everyone making maori </a:t>
            </a:r>
            <a:r>
              <a:rPr lang="en-NZ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lgerian" pitchFamily="82" charset="0"/>
              </a:rPr>
              <a:t>bread.</a:t>
            </a:r>
            <a:endParaRPr lang="en-NZ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lgerian" pitchFamily="82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0" y="0"/>
            <a:ext cx="1214436" cy="6857999"/>
            <a:chOff x="0" y="0"/>
            <a:chExt cx="1214436" cy="6857999"/>
          </a:xfrm>
        </p:grpSpPr>
        <p:pic>
          <p:nvPicPr>
            <p:cNvPr id="1028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307616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461424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615232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769042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53808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762603"/>
            <a:ext cx="3945281" cy="4178982"/>
          </a:xfrm>
          <a:prstGeom prst="rect">
            <a:avLst/>
          </a:prstGeom>
          <a:effectLst>
            <a:softEdge rad="317500"/>
          </a:effectLst>
        </p:spPr>
      </p:pic>
      <p:grpSp>
        <p:nvGrpSpPr>
          <p:cNvPr id="7" name="Group 6"/>
          <p:cNvGrpSpPr/>
          <p:nvPr/>
        </p:nvGrpSpPr>
        <p:grpSpPr>
          <a:xfrm>
            <a:off x="4283968" y="-51589"/>
            <a:ext cx="3816424" cy="1622077"/>
            <a:chOff x="4283968" y="-51589"/>
            <a:chExt cx="3816424" cy="1622077"/>
          </a:xfrm>
        </p:grpSpPr>
        <p:sp>
          <p:nvSpPr>
            <p:cNvPr id="3" name="Cloud Callout 2"/>
            <p:cNvSpPr/>
            <p:nvPr/>
          </p:nvSpPr>
          <p:spPr>
            <a:xfrm>
              <a:off x="4283968" y="-51589"/>
              <a:ext cx="3816424" cy="1622077"/>
            </a:xfrm>
            <a:prstGeom prst="cloudCallout">
              <a:avLst>
                <a:gd name="adj1" fmla="val -82209"/>
                <a:gd name="adj2" fmla="val 94161"/>
              </a:avLst>
            </a:prstGeom>
            <a:blipFill>
              <a:blip r:embed="rId5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5004048" y="544478"/>
              <a:ext cx="25202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NZ" dirty="0" smtClean="0"/>
                <a:t>This is </a:t>
              </a:r>
              <a:r>
                <a:rPr lang="en-NZ" dirty="0" smtClean="0"/>
                <a:t>cool.</a:t>
              </a:r>
              <a:endParaRPr lang="en-NZ" dirty="0"/>
            </a:p>
          </p:txBody>
        </p:sp>
      </p:grpSp>
    </p:spTree>
    <p:extLst>
      <p:ext uri="{BB962C8B-B14F-4D97-AF65-F5344CB8AC3E}">
        <p14:creationId xmlns:p14="http://schemas.microsoft.com/office/powerpoint/2010/main" val="3710192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04792" y="4651797"/>
            <a:ext cx="7615680" cy="1470025"/>
          </a:xfrm>
          <a:ln>
            <a:solidFill>
              <a:schemeClr val="accent1"/>
            </a:solidFill>
          </a:ln>
          <a:effectLst>
            <a:softEdge rad="635000"/>
          </a:effectLst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NZ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lgerian" pitchFamily="82" charset="0"/>
              </a:rPr>
              <a:t>People doing the </a:t>
            </a:r>
            <a:r>
              <a:rPr lang="en-NZ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lgerian" pitchFamily="82" charset="0"/>
              </a:rPr>
              <a:t>dishes. </a:t>
            </a:r>
            <a:endParaRPr lang="en-NZ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lgerian" pitchFamily="82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0" y="0"/>
            <a:ext cx="1214436" cy="6857999"/>
            <a:chOff x="0" y="0"/>
            <a:chExt cx="1214436" cy="6857999"/>
          </a:xfrm>
        </p:grpSpPr>
        <p:pic>
          <p:nvPicPr>
            <p:cNvPr id="1028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307616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461424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615232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769042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53808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3529" y="821392"/>
            <a:ext cx="4803998" cy="4061404"/>
          </a:xfrm>
          <a:prstGeom prst="rect">
            <a:avLst/>
          </a:prstGeom>
          <a:effectLst>
            <a:softEdge rad="317500"/>
          </a:effectLst>
        </p:spPr>
      </p:pic>
      <p:grpSp>
        <p:nvGrpSpPr>
          <p:cNvPr id="7" name="Group 6"/>
          <p:cNvGrpSpPr/>
          <p:nvPr/>
        </p:nvGrpSpPr>
        <p:grpSpPr>
          <a:xfrm>
            <a:off x="2456106" y="415816"/>
            <a:ext cx="2358844" cy="1088957"/>
            <a:chOff x="2699792" y="404664"/>
            <a:chExt cx="2358844" cy="1088957"/>
          </a:xfrm>
        </p:grpSpPr>
        <p:sp>
          <p:nvSpPr>
            <p:cNvPr id="3" name="Cloud Callout 2"/>
            <p:cNvSpPr/>
            <p:nvPr/>
          </p:nvSpPr>
          <p:spPr>
            <a:xfrm>
              <a:off x="2699792" y="404664"/>
              <a:ext cx="2358844" cy="1088957"/>
            </a:xfrm>
            <a:prstGeom prst="cloudCallout">
              <a:avLst>
                <a:gd name="adj1" fmla="val 58937"/>
                <a:gd name="adj2" fmla="val 82815"/>
              </a:avLst>
            </a:prstGeom>
            <a:blipFill>
              <a:blip r:embed="rId5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3159134" y="601724"/>
              <a:ext cx="1440160" cy="646331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r>
                <a:rPr lang="en-NZ" b="1" dirty="0" smtClean="0">
                  <a:ln w="50800"/>
                  <a:solidFill>
                    <a:schemeClr val="bg1">
                      <a:shade val="50000"/>
                    </a:schemeClr>
                  </a:solidFill>
                </a:rPr>
                <a:t>I don’t like </a:t>
              </a:r>
              <a:r>
                <a:rPr lang="en-NZ" b="1" dirty="0" smtClean="0">
                  <a:ln w="50800"/>
                  <a:solidFill>
                    <a:schemeClr val="bg1">
                      <a:shade val="50000"/>
                    </a:schemeClr>
                  </a:solidFill>
                </a:rPr>
                <a:t>this.</a:t>
              </a:r>
              <a:endParaRPr lang="en-NZ" b="1" dirty="0">
                <a:ln w="50800"/>
                <a:solidFill>
                  <a:schemeClr val="bg1">
                    <a:shade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41166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4436" y="4627557"/>
            <a:ext cx="7772400" cy="1470025"/>
          </a:xfrm>
          <a:ln>
            <a:solidFill>
              <a:schemeClr val="accent1"/>
            </a:solidFill>
          </a:ln>
          <a:effectLst>
            <a:softEdge rad="635000"/>
          </a:effectLst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NZ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lgerian" pitchFamily="82" charset="0"/>
              </a:rPr>
              <a:t>Luxman picking </a:t>
            </a:r>
            <a:r>
              <a:rPr lang="en-NZ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lgerian" pitchFamily="82" charset="0"/>
              </a:rPr>
              <a:t>cockles.</a:t>
            </a:r>
            <a:endParaRPr lang="en-NZ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lgerian" pitchFamily="82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0" y="0"/>
            <a:ext cx="1214436" cy="6857999"/>
            <a:chOff x="0" y="0"/>
            <a:chExt cx="1214436" cy="6857999"/>
          </a:xfrm>
        </p:grpSpPr>
        <p:pic>
          <p:nvPicPr>
            <p:cNvPr id="1028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307616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461424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615232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769042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53808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834823"/>
            <a:ext cx="5796136" cy="3602290"/>
          </a:xfrm>
          <a:prstGeom prst="rect">
            <a:avLst/>
          </a:prstGeom>
        </p:spPr>
      </p:pic>
      <p:grpSp>
        <p:nvGrpSpPr>
          <p:cNvPr id="7" name="Group 6"/>
          <p:cNvGrpSpPr/>
          <p:nvPr/>
        </p:nvGrpSpPr>
        <p:grpSpPr>
          <a:xfrm>
            <a:off x="5252140" y="696719"/>
            <a:ext cx="2808312" cy="1153808"/>
            <a:chOff x="5220072" y="576904"/>
            <a:chExt cx="2808312" cy="1153808"/>
          </a:xfrm>
        </p:grpSpPr>
        <p:sp>
          <p:nvSpPr>
            <p:cNvPr id="3" name="Cloud Callout 2"/>
            <p:cNvSpPr/>
            <p:nvPr/>
          </p:nvSpPr>
          <p:spPr>
            <a:xfrm>
              <a:off x="5220072" y="576904"/>
              <a:ext cx="2808312" cy="1153808"/>
            </a:xfrm>
            <a:prstGeom prst="cloudCallout">
              <a:avLst>
                <a:gd name="adj1" fmla="val -51818"/>
                <a:gd name="adj2" fmla="val 85508"/>
              </a:avLst>
            </a:prstGeom>
            <a:blipFill>
              <a:blip r:embed="rId5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5688124" y="904291"/>
              <a:ext cx="187220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NZ" dirty="0" smtClean="0"/>
                <a:t>Ahh! </a:t>
              </a:r>
              <a:r>
                <a:rPr lang="en-NZ" dirty="0"/>
                <a:t>T</a:t>
              </a:r>
              <a:r>
                <a:rPr lang="en-NZ" dirty="0" smtClean="0"/>
                <a:t>his </a:t>
              </a:r>
              <a:r>
                <a:rPr lang="en-NZ" dirty="0" smtClean="0"/>
                <a:t>is </a:t>
              </a:r>
              <a:r>
                <a:rPr lang="en-NZ" dirty="0" smtClean="0"/>
                <a:t>heavy. </a:t>
              </a:r>
              <a:endParaRPr lang="en-NZ" dirty="0"/>
            </a:p>
          </p:txBody>
        </p:sp>
      </p:grpSp>
    </p:spTree>
    <p:extLst>
      <p:ext uri="{BB962C8B-B14F-4D97-AF65-F5344CB8AC3E}">
        <p14:creationId xmlns:p14="http://schemas.microsoft.com/office/powerpoint/2010/main" val="1723236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23728" y="4540887"/>
            <a:ext cx="6223849" cy="1470025"/>
          </a:xfrm>
          <a:ln>
            <a:solidFill>
              <a:schemeClr val="accent1"/>
            </a:solidFill>
          </a:ln>
          <a:effectLst>
            <a:softEdge rad="635000"/>
          </a:effectLst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NZ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lgerian" pitchFamily="82" charset="0"/>
              </a:rPr>
              <a:t>Me and </a:t>
            </a:r>
            <a:r>
              <a:rPr lang="en-NZ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lgerian" pitchFamily="82" charset="0"/>
              </a:rPr>
              <a:t>pakira</a:t>
            </a:r>
            <a:r>
              <a:rPr lang="en-NZ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lgerian" pitchFamily="82" charset="0"/>
              </a:rPr>
              <a:t> </a:t>
            </a:r>
            <a:r>
              <a:rPr lang="en-NZ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lgerian" pitchFamily="82" charset="0"/>
              </a:rPr>
              <a:t>picking </a:t>
            </a:r>
            <a:r>
              <a:rPr lang="en-NZ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lgerian" pitchFamily="82" charset="0"/>
              </a:rPr>
              <a:t>cockles.</a:t>
            </a:r>
            <a:endParaRPr lang="en-NZ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lgerian" pitchFamily="82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0" y="0"/>
            <a:ext cx="1214436" cy="6857999"/>
            <a:chOff x="0" y="0"/>
            <a:chExt cx="1214436" cy="6857999"/>
          </a:xfrm>
        </p:grpSpPr>
        <p:pic>
          <p:nvPicPr>
            <p:cNvPr id="1028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307616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461424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615232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769042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53808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544478"/>
            <a:ext cx="4810469" cy="3860457"/>
          </a:xfrm>
          <a:prstGeom prst="rect">
            <a:avLst/>
          </a:prstGeom>
        </p:spPr>
      </p:pic>
      <p:grpSp>
        <p:nvGrpSpPr>
          <p:cNvPr id="7" name="Group 6"/>
          <p:cNvGrpSpPr/>
          <p:nvPr/>
        </p:nvGrpSpPr>
        <p:grpSpPr>
          <a:xfrm>
            <a:off x="4355976" y="75183"/>
            <a:ext cx="3168352" cy="1275986"/>
            <a:chOff x="4283968" y="515815"/>
            <a:chExt cx="3168352" cy="1275986"/>
          </a:xfrm>
        </p:grpSpPr>
        <p:sp>
          <p:nvSpPr>
            <p:cNvPr id="3" name="Cloud Callout 2"/>
            <p:cNvSpPr/>
            <p:nvPr/>
          </p:nvSpPr>
          <p:spPr>
            <a:xfrm>
              <a:off x="4283968" y="515815"/>
              <a:ext cx="3168352" cy="1275986"/>
            </a:xfrm>
            <a:prstGeom prst="cloudCallout">
              <a:avLst>
                <a:gd name="adj1" fmla="val -72037"/>
                <a:gd name="adj2" fmla="val 61344"/>
              </a:avLst>
            </a:prstGeom>
            <a:blipFill>
              <a:blip r:embed="rId5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4860032" y="1088957"/>
              <a:ext cx="21602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NZ" dirty="0" smtClean="0"/>
                <a:t>I’v got </a:t>
              </a:r>
              <a:r>
                <a:rPr lang="en-NZ" dirty="0" smtClean="0"/>
                <a:t>some cockles</a:t>
              </a:r>
              <a:endParaRPr lang="en-NZ" dirty="0"/>
            </a:p>
          </p:txBody>
        </p:sp>
      </p:grpSp>
    </p:spTree>
    <p:extLst>
      <p:ext uri="{BB962C8B-B14F-4D97-AF65-F5344CB8AC3E}">
        <p14:creationId xmlns:p14="http://schemas.microsoft.com/office/powerpoint/2010/main" val="35709541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19672" y="4615232"/>
            <a:ext cx="7200800" cy="1470025"/>
          </a:xfrm>
          <a:ln>
            <a:solidFill>
              <a:schemeClr val="accent1"/>
            </a:solidFill>
          </a:ln>
          <a:effectLst>
            <a:softEdge rad="635000"/>
          </a:effectLst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NZ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lgerian" pitchFamily="82" charset="0"/>
              </a:rPr>
              <a:t>This is when we were playing running </a:t>
            </a:r>
            <a:r>
              <a:rPr lang="en-NZ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lgerian" pitchFamily="82" charset="0"/>
              </a:rPr>
              <a:t>races.</a:t>
            </a:r>
            <a:endParaRPr lang="en-NZ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lgerian" pitchFamily="82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0" y="0"/>
            <a:ext cx="1214436" cy="6857999"/>
            <a:chOff x="0" y="0"/>
            <a:chExt cx="1214436" cy="6857999"/>
          </a:xfrm>
        </p:grpSpPr>
        <p:pic>
          <p:nvPicPr>
            <p:cNvPr id="1028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307616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461424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615232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769042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53808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88071"/>
            <a:ext cx="5652120" cy="4239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2695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0" y="0"/>
            <a:ext cx="1214436" cy="6857999"/>
            <a:chOff x="0" y="0"/>
            <a:chExt cx="1214436" cy="6857999"/>
          </a:xfrm>
        </p:grpSpPr>
        <p:pic>
          <p:nvPicPr>
            <p:cNvPr id="1028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307616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461424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615232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769042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53808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0948" y="0"/>
            <a:ext cx="4615236" cy="346142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5243" y="3499216"/>
            <a:ext cx="4427984" cy="332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9146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03648" y="4817430"/>
            <a:ext cx="7416824" cy="1470025"/>
          </a:xfrm>
          <a:ln>
            <a:solidFill>
              <a:schemeClr val="accent1"/>
            </a:solidFill>
          </a:ln>
          <a:effectLst>
            <a:softEdge rad="635000"/>
          </a:effectLst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NZ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lgerian" pitchFamily="82" charset="0"/>
              </a:rPr>
              <a:t>Everyone having a </a:t>
            </a:r>
            <a:r>
              <a:rPr lang="en-NZ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lgerian" pitchFamily="82" charset="0"/>
              </a:rPr>
              <a:t>hangi</a:t>
            </a:r>
            <a:r>
              <a:rPr lang="en-NZ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lgerian" pitchFamily="82" charset="0"/>
              </a:rPr>
              <a:t>.</a:t>
            </a:r>
            <a:endParaRPr lang="en-NZ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lgerian" pitchFamily="82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0" y="0"/>
            <a:ext cx="1214436" cy="6857999"/>
            <a:chOff x="0" y="0"/>
            <a:chExt cx="1214436" cy="6857999"/>
          </a:xfrm>
        </p:grpSpPr>
        <p:pic>
          <p:nvPicPr>
            <p:cNvPr id="1028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307616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461424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615232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769042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4" descr="http://t2.gstatic.com/images?q=tbn:ANd9GcTgMpob5uYxgcBPXf6WB8j5fKjBpY9tqhhCp7r6utygBJdSbFnWZw:www.dionseeling.co.nz/images/gallery/4_1253696998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53808"/>
              <a:ext cx="1214436" cy="1088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309461"/>
            <a:ext cx="4464496" cy="4321795"/>
          </a:xfrm>
          <a:prstGeom prst="rect">
            <a:avLst/>
          </a:prstGeom>
        </p:spPr>
      </p:pic>
      <p:grpSp>
        <p:nvGrpSpPr>
          <p:cNvPr id="7" name="Group 6"/>
          <p:cNvGrpSpPr/>
          <p:nvPr/>
        </p:nvGrpSpPr>
        <p:grpSpPr>
          <a:xfrm>
            <a:off x="2715533" y="374958"/>
            <a:ext cx="2016224" cy="1005590"/>
            <a:chOff x="3347864" y="701046"/>
            <a:chExt cx="2016224" cy="1005590"/>
          </a:xfrm>
        </p:grpSpPr>
        <p:sp>
          <p:nvSpPr>
            <p:cNvPr id="4" name="Cloud Callout 3"/>
            <p:cNvSpPr/>
            <p:nvPr/>
          </p:nvSpPr>
          <p:spPr>
            <a:xfrm>
              <a:off x="3347864" y="701046"/>
              <a:ext cx="2016224" cy="1005590"/>
            </a:xfrm>
            <a:prstGeom prst="cloudCallout">
              <a:avLst>
                <a:gd name="adj1" fmla="val 52316"/>
                <a:gd name="adj2" fmla="val 86704"/>
              </a:avLst>
            </a:prstGeom>
            <a:blipFill>
              <a:blip r:embed="rId5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Z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3681661" y="1019175"/>
              <a:ext cx="14041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NZ" dirty="0" smtClean="0"/>
                <a:t>Mm </a:t>
              </a:r>
              <a:r>
                <a:rPr lang="en-NZ" dirty="0" smtClean="0"/>
                <a:t>yum…</a:t>
              </a:r>
              <a:endParaRPr lang="en-NZ" dirty="0"/>
            </a:p>
          </p:txBody>
        </p:sp>
      </p:grpSp>
    </p:spTree>
    <p:extLst>
      <p:ext uri="{BB962C8B-B14F-4D97-AF65-F5344CB8AC3E}">
        <p14:creationId xmlns:p14="http://schemas.microsoft.com/office/powerpoint/2010/main" val="42229943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201</TotalTime>
  <Words>142</Words>
  <Application>Microsoft Office PowerPoint</Application>
  <PresentationFormat>On-screen Show (4:3)</PresentationFormat>
  <Paragraphs>25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Oraeroa Marae</vt:lpstr>
      <vt:lpstr>Group 3 and 4 making the hangi.</vt:lpstr>
      <vt:lpstr>Everyone making maori bread.</vt:lpstr>
      <vt:lpstr>People doing the dishes. </vt:lpstr>
      <vt:lpstr>Luxman picking cockles.</vt:lpstr>
      <vt:lpstr>Me and pakira picking cockles.</vt:lpstr>
      <vt:lpstr>This is when we were playing running races.</vt:lpstr>
      <vt:lpstr>PowerPoint Presentation</vt:lpstr>
      <vt:lpstr>Everyone having a hangi.</vt:lpstr>
      <vt:lpstr>PowerPoint Presentation</vt:lpstr>
      <vt:lpstr>Group 6 doing their chant or pao.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Oraeroa Marae</dc:title>
  <dc:creator>R152</dc:creator>
  <cp:lastModifiedBy>R152</cp:lastModifiedBy>
  <cp:revision>21</cp:revision>
  <dcterms:created xsi:type="dcterms:W3CDTF">2013-12-02T20:39:53Z</dcterms:created>
  <dcterms:modified xsi:type="dcterms:W3CDTF">2013-12-05T21:36:52Z</dcterms:modified>
</cp:coreProperties>
</file>